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3090" y="1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5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0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4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4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252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9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4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2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57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34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71F1-E192-4564-AA65-EDEE15F16E74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CF350-0D87-45B1-97DA-E57B2850C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14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Ладушки\Desktop\семинар презентации\призентации\N_ornament_29_infinite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50" r="92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r="8476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58"/>
          <a:stretch/>
        </p:blipFill>
        <p:spPr bwMode="auto">
          <a:xfrm>
            <a:off x="4623097" y="3662320"/>
            <a:ext cx="800396" cy="83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11123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1" t="29359" r="8811" b="41281"/>
          <a:stretch/>
        </p:blipFill>
        <p:spPr bwMode="auto">
          <a:xfrm>
            <a:off x="1988840" y="3923928"/>
            <a:ext cx="739994" cy="571965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2" descr="C:\Users\Ладушки\Desktop\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456" y="3815916"/>
            <a:ext cx="1011199" cy="58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111233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8" t="27401" r="36854" b="41281"/>
          <a:stretch/>
        </p:blipFill>
        <p:spPr bwMode="auto">
          <a:xfrm>
            <a:off x="2794339" y="3986549"/>
            <a:ext cx="645656" cy="50404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" name="Рисунок 9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9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60" y="3360968"/>
            <a:ext cx="902335" cy="125116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08912" y="897464"/>
            <a:ext cx="4578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?” – “Что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делает?</a:t>
            </a:r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71212" y="1643043"/>
            <a:ext cx="4569969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задают друг другу вопросы  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читают предложения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Керпе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– Ёж что делает? 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Керпе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кызыл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чана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ясый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Ёж рисует большие, красные санки.</a:t>
            </a:r>
          </a:p>
        </p:txBody>
      </p:sp>
      <p:pic>
        <p:nvPicPr>
          <p:cNvPr id="14" name="Picture 10" descr="C:\Users\user8\Desktop\картины\кыз ясый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2" t="5872" r="4668" b="5325"/>
          <a:stretch>
            <a:fillRect/>
          </a:stretch>
        </p:blipFill>
        <p:spPr bwMode="auto">
          <a:xfrm>
            <a:off x="1885908" y="5053431"/>
            <a:ext cx="2164325" cy="25975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421946" y="7739994"/>
            <a:ext cx="3393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Рисует –рәсем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ясый</a:t>
            </a:r>
            <a:endParaRPr lang="ru-RU" dirty="0"/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58"/>
          <a:stretch/>
        </p:blipFill>
        <p:spPr bwMode="auto">
          <a:xfrm>
            <a:off x="4422998" y="5940152"/>
            <a:ext cx="1200594" cy="125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61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адушки\Desktop\семинар презентации\призентации\N_ornament_29_infinite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50" r="92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r="8476"/>
          <a:stretch/>
        </p:blipFill>
        <p:spPr bwMode="auto">
          <a:xfrm>
            <a:off x="0" y="0"/>
            <a:ext cx="70294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38981" y="756234"/>
            <a:ext cx="37800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кая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барасың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?”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“Ты куда идешь?”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5422" y="2051720"/>
            <a:ext cx="56886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задают друг другу вопросы</a:t>
            </a: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Акбай: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кая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барасың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–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ты куда идешь?</a:t>
            </a:r>
          </a:p>
          <a:p>
            <a:pPr algn="ctr"/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Кафега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 барам –   Иду в кафе.</a:t>
            </a:r>
          </a:p>
          <a:p>
            <a:pPr algn="ctr"/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кая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барасың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 – 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 куда идешь? 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Акбай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Мин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циркка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барам –Я иду в цирк.</a:t>
            </a:r>
          </a:p>
          <a:p>
            <a:pPr algn="ctr"/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8720" y="6163801"/>
            <a:ext cx="1922463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751" r="6430" b="22882"/>
          <a:stretch>
            <a:fillRect/>
          </a:stretch>
        </p:blipFill>
        <p:spPr bwMode="auto">
          <a:xfrm>
            <a:off x="3163179" y="6438674"/>
            <a:ext cx="27082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8" r="37853" b="27546"/>
          <a:stretch/>
        </p:blipFill>
        <p:spPr bwMode="auto">
          <a:xfrm>
            <a:off x="2183318" y="4711625"/>
            <a:ext cx="1935696" cy="13049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253" y="5158772"/>
            <a:ext cx="862743" cy="85777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19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адушки\Desktop\семинар презентации\призентации\N_ornament_29_infinite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50" r="92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r="8476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 t="9677" r="1852" b="3629"/>
          <a:stretch>
            <a:fillRect/>
          </a:stretch>
        </p:blipFill>
        <p:spPr bwMode="auto">
          <a:xfrm>
            <a:off x="915598" y="5891934"/>
            <a:ext cx="2446046" cy="220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25" y="5379820"/>
            <a:ext cx="641350" cy="78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289" y="6975085"/>
            <a:ext cx="96361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751" y="6133511"/>
            <a:ext cx="122555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24743" y="2863840"/>
            <a:ext cx="46847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</a:t>
            </a:r>
            <a:r>
              <a:rPr lang="tt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Давайте, вспомним, что мы поло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жили в портфели. 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Портфельдә нәрсә бар?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Балалар: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Алма бар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-Яблоко есть?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Мияу: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Юк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– Нет.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Балалар: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Китап бар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– Книга есть?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Мияу: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Әйе, китап бар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– Да, книга есть.</a:t>
            </a:r>
          </a:p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Балалар: 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эфтэр бар? –Ттетрадь есть?</a:t>
            </a:r>
          </a:p>
          <a:p>
            <a:r>
              <a:rPr lang="tt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Мияу: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Әйе, дэфтэр бар. – Да, тетрадь есть.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4740" y="746041"/>
            <a:ext cx="44102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Сүзле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Портфельдә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нәрсә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бар?”</a:t>
            </a:r>
          </a:p>
          <a:p>
            <a:pPr algn="ctr"/>
            <a:r>
              <a:rPr lang="tt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“Что есть в портфеле?”</a:t>
            </a:r>
            <a:endPara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69890" y="5588060"/>
            <a:ext cx="10358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Дәфтәр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94353" y="7527629"/>
            <a:ext cx="920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Китап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109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71785E-7 L -0.58142 0.09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80" y="46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2104 L -0.49079 -0.2416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10" y="-13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-0.60538 -0.154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78" y="-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Ладушки\Desktop\семинар презентации\призентации\N_ornament_29_infinite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50" r="92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r="8476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3419" y="2002836"/>
            <a:ext cx="3120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Песня “Школа”</a:t>
            </a:r>
          </a:p>
          <a:p>
            <a:endParaRPr lang="tt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иду, иду, иду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школу я иу, иду.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Книжку, тетрадь беру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школу я иду,  иду. </a:t>
            </a:r>
          </a:p>
          <a:p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 иду, иду, иду</a:t>
            </a:r>
          </a:p>
          <a:p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школу я иу, иду.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Книжку читаю и рисую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Четверки и пятерки получаю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53676" y="5174245"/>
            <a:ext cx="35147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Җыр “Мәктәп”</a:t>
            </a:r>
          </a:p>
          <a:p>
            <a:endParaRPr lang="tt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 барам, барам,барам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Мәктәпкә барам, барам.барам.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Китап, дәфтәр алам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Мәктәпкә барам, барам.</a:t>
            </a:r>
          </a:p>
          <a:p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Мин барам, барам,барам</a:t>
            </a:r>
          </a:p>
          <a:p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Мәктәпкә барам,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барам.барам.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Китап укыйм, рәсем ясыйм</a:t>
            </a:r>
          </a:p>
          <a:p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Дхртле, бишлеләр алам.</a:t>
            </a:r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252" b="84892" l="25827" r="877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46" t="34848" r="23151" b="15467"/>
          <a:stretch/>
        </p:blipFill>
        <p:spPr bwMode="auto">
          <a:xfrm>
            <a:off x="2976565" y="941263"/>
            <a:ext cx="3103039" cy="263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285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адушки\Desktop\семинар презентации\призентации\N_ornament_29_infinitel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250" r="92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9" r="8476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"/>
          <a:stretch/>
        </p:blipFill>
        <p:spPr bwMode="auto">
          <a:xfrm>
            <a:off x="1442840" y="677280"/>
            <a:ext cx="3972319" cy="223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4704" y="5067057"/>
            <a:ext cx="2448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tt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Җыр “Сабантуй”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Карагыз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карагыз,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Сабантуйга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барыбыз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Сабантуйга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барыбыз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Уйнап бүләк 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алыбыз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Сабантуйга барабыз,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Сикерәбез чабабыз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Җырлап-биеп </a:t>
            </a:r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алабыз,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Уйнап бүләк алабыз.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12976" y="3635896"/>
            <a:ext cx="302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tt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Песня “Сабантуй</a:t>
            </a:r>
            <a:r>
              <a:rPr lang="tt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Посмотрите, псмотрите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идем на сабантуй.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идем на сабантуй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Игаря  получим мы награду.</a:t>
            </a:r>
          </a:p>
          <a:p>
            <a:pPr fontAlgn="base"/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идем на сабантуй</a:t>
            </a:r>
          </a:p>
          <a:p>
            <a:pPr fontAlgn="base"/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Прыгаем и бегаем.</a:t>
            </a:r>
          </a:p>
          <a:p>
            <a:pPr fontAlgn="base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споем мы и танцуем</a:t>
            </a:r>
          </a:p>
          <a:p>
            <a:pPr fontAlgn="base"/>
            <a:r>
              <a:rPr lang="tt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Игаря  получим мы награду</a:t>
            </a:r>
            <a:r>
              <a:rPr lang="tt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t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8288" y="3040562"/>
            <a:ext cx="2687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Пойте с нами</a:t>
            </a:r>
          </a:p>
          <a:p>
            <a:pPr algn="ctr"/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Безнең белән җырлагыз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2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343</Words>
  <Application>Microsoft Office PowerPoint</Application>
  <PresentationFormat>Экран (4:3)</PresentationFormat>
  <Paragraphs>72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Ладушки</dc:creator>
  <cp:lastModifiedBy>Ds-12</cp:lastModifiedBy>
  <cp:revision>14</cp:revision>
  <cp:lastPrinted>2021-05-21T07:50:21Z</cp:lastPrinted>
  <dcterms:created xsi:type="dcterms:W3CDTF">2017-03-11T19:34:28Z</dcterms:created>
  <dcterms:modified xsi:type="dcterms:W3CDTF">2021-05-21T07:51:37Z</dcterms:modified>
</cp:coreProperties>
</file>